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4" r:id="rId4"/>
    <p:sldId id="266" r:id="rId5"/>
    <p:sldId id="262" r:id="rId6"/>
    <p:sldId id="267" r:id="rId7"/>
    <p:sldId id="26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E770-8A7C-4C22-9C39-DAEE762DD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46D0-3921-4539-8766-EB72E381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2DFA7-E521-4963-B5C8-70F24093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44D88-8B86-4F82-9890-B75EF4CA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C52B8-7E7A-42EC-872B-63A33964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6A22-5E65-440F-8336-FC824F61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E8A12-EA2B-4404-A5A1-96B1AE62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4349-105E-4910-8A8D-679E571B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11D43-3990-4A70-975B-DDC68F4B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3CCD8-213F-4900-943D-FBA8BE76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8B9ED-E738-4912-B69E-03A4BA9B8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53271-2FD8-4623-80C6-7E5720022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09AF3-CD91-41D7-A03D-722C532D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71B88-79E6-4CFE-89B7-AF3179AD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E3F7-564E-478E-BDD7-8B579C35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49FC-CBF8-4C3E-96B5-EDCC74D6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4B6E-A5FD-44C3-92E2-C11CB979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B0BE-E652-491E-9826-FFCF0CC2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80FF4-C8E0-42C0-93DD-0AEC1DA2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BA7A-148A-457D-BC95-610C99DB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7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7BA9-47D6-44C6-8013-6A154CDD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64E3A-CEFB-4093-8527-C44ABDE93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B40E-1354-4B3B-833D-16C4D45D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3A984-B3E2-4F40-BE04-E03FDF33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DCCC1-09E1-4F60-A842-15D92184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BA2F-389C-4A3F-9B9A-AA6BA401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28EB-7774-45EB-B06C-B85319F70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1013F-B816-4223-8181-D7A1E7AA2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88C0F-6548-4BCB-88F5-0F3331B3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6E524-4182-4D06-9884-A0B57B64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6A2A2-4645-477C-8691-95F2B991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808C-CA50-4069-BA96-98AAFE83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A8CBE-7D69-4495-BEE2-B285BF6E6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428AD-6692-4404-AFF2-5D0AE9BF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39F79-6408-41D9-8279-A82B5FBF2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90FF5-1A2D-4E84-9C92-DAFB19C75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ED166-915D-4856-9FC8-9F76666F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0EBC1-420D-45CB-B714-E8E90043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A6659-84CC-4118-8585-A60D294F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2B4F-FD37-4812-8E18-A3759044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F4149-ADB1-4DFB-80F2-E0565387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6EE63-02B1-4A6B-8772-A2F76EFF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8771D-8F9B-4850-B0AC-4AD0AE91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65BFB-8ABE-47DC-ACC8-EFC9E1FD3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9193E-CE88-4020-91AE-A2D75634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4CE6E-642F-4329-AE49-C694928B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7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5BC6-62EE-4829-9BFE-2FD352A1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78FC0-88AD-4D95-89CE-5A79A6CB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74AF3-E1EC-4A67-9612-6A7DD669A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2DA9B-F716-45FB-BBA6-440E49B0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F8958-F71A-4B35-85AA-F55764A0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19DE3-5CBC-4557-B13C-2B5DC281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4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31FB-C8A7-44FE-A4C1-56F96113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983AE-F104-4F7A-A5E5-A662C2C26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F762D-B876-4916-A4EE-90360A80A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981D3-0BED-4623-8EDB-54D5F294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6B331-63BA-42AD-A7AA-8FB69781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9A6C8-756B-4002-B114-A3DB54D8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6D113-74FB-44F5-B3DC-C0B9E8CD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9964D-FB23-410A-ACD6-07322572B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B6BDF-C72E-458E-9D0C-920B4D383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0D2A-90DA-42F4-A7AB-C775E939A3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C9F7-2152-4FC8-AF43-8E975B466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7F2C-062F-4998-9A51-5D8CB61EE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29D8F-1AFC-4939-9936-FD214318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3530CB6-A028-583B-A12A-897CE0462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306"/>
            <a:ext cx="12192000" cy="5719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A70522-6831-E050-A2BB-718B517908C9}"/>
              </a:ext>
            </a:extLst>
          </p:cNvPr>
          <p:cNvSpPr txBox="1"/>
          <p:nvPr/>
        </p:nvSpPr>
        <p:spPr>
          <a:xfrm>
            <a:off x="4326903" y="169682"/>
            <a:ext cx="307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GRIN Global Home Page</a:t>
            </a:r>
          </a:p>
          <a:p>
            <a:r>
              <a:rPr lang="en-US" dirty="0">
                <a:solidFill>
                  <a:srgbClr val="FF0000"/>
                </a:solidFill>
              </a:rPr>
              <a:t>     Click on Collections</a:t>
            </a:r>
          </a:p>
        </p:txBody>
      </p:sp>
    </p:spTree>
    <p:extLst>
      <p:ext uri="{BB962C8B-B14F-4D97-AF65-F5344CB8AC3E}">
        <p14:creationId xmlns:p14="http://schemas.microsoft.com/office/powerpoint/2010/main" val="24767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FE4CA2B-9339-5C51-A7A3-AA5738DA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39"/>
            <a:ext cx="12192000" cy="5868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ADF87-91BA-C1A9-BC4E-A20B7352AED9}"/>
              </a:ext>
            </a:extLst>
          </p:cNvPr>
          <p:cNvSpPr txBox="1"/>
          <p:nvPr/>
        </p:nvSpPr>
        <p:spPr>
          <a:xfrm>
            <a:off x="2718033" y="125507"/>
            <a:ext cx="538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 “Plant Germplasm” from the dropdown menu</a:t>
            </a:r>
          </a:p>
        </p:txBody>
      </p:sp>
    </p:spTree>
    <p:extLst>
      <p:ext uri="{BB962C8B-B14F-4D97-AF65-F5344CB8AC3E}">
        <p14:creationId xmlns:p14="http://schemas.microsoft.com/office/powerpoint/2010/main" val="60593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83B1B6E-1FF4-95F8-07EC-C79AC82D8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C0759-92AA-405E-5F21-9BEDBBFFDEDF}"/>
              </a:ext>
            </a:extLst>
          </p:cNvPr>
          <p:cNvSpPr txBox="1"/>
          <p:nvPr/>
        </p:nvSpPr>
        <p:spPr>
          <a:xfrm>
            <a:off x="2776756" y="11668"/>
            <a:ext cx="525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“SEARCH NPGS GRIN-GLOBAL” link</a:t>
            </a:r>
          </a:p>
        </p:txBody>
      </p:sp>
    </p:spTree>
    <p:extLst>
      <p:ext uri="{BB962C8B-B14F-4D97-AF65-F5344CB8AC3E}">
        <p14:creationId xmlns:p14="http://schemas.microsoft.com/office/powerpoint/2010/main" val="112902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5793CC0-1A85-BF1C-4A25-79B44428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04"/>
            <a:ext cx="12192000" cy="6129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111CA7-C0AB-2901-101F-4143517F967E}"/>
              </a:ext>
            </a:extLst>
          </p:cNvPr>
          <p:cNvSpPr txBox="1"/>
          <p:nvPr/>
        </p:nvSpPr>
        <p:spPr>
          <a:xfrm>
            <a:off x="2952925" y="100668"/>
            <a:ext cx="656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the “Search” field enter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Brosimum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alicastrum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1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1162FA61-8548-4221-AB33-441B7C16A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95"/>
            <a:ext cx="12192000" cy="5853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5FBD73-A51E-9EDA-68E8-15DD5AE7DC51}"/>
              </a:ext>
            </a:extLst>
          </p:cNvPr>
          <p:cNvSpPr txBox="1"/>
          <p:nvPr/>
        </p:nvSpPr>
        <p:spPr>
          <a:xfrm>
            <a:off x="1921080" y="133063"/>
            <a:ext cx="99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Brosimum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alicastrum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accessions will come up, add the first one to your shopping cart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2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F8401D-9A63-826A-28E7-8623765E4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431"/>
            <a:ext cx="12192000" cy="6166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E2341-C96A-09DA-32B5-387400D31B6E}"/>
              </a:ext>
            </a:extLst>
          </p:cNvPr>
          <p:cNvSpPr txBox="1"/>
          <p:nvPr/>
        </p:nvSpPr>
        <p:spPr>
          <a:xfrm>
            <a:off x="2611225" y="452487"/>
            <a:ext cx="618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accession number is also a link with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6727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0D8762-8292-AADE-7FCF-0160EBABE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829"/>
            <a:ext cx="12192000" cy="551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7E22A-7B25-B9CF-8BB9-5E5E9829F202}"/>
              </a:ext>
            </a:extLst>
          </p:cNvPr>
          <p:cNvSpPr txBox="1"/>
          <p:nvPr/>
        </p:nvSpPr>
        <p:spPr>
          <a:xfrm>
            <a:off x="500154" y="300497"/>
            <a:ext cx="1085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Plant Inventory data is a downloadable pdf with the original collection data from the Plant Introduction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1FEBD8D-A1B8-4BB2-BEF8-433A716F6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1246244"/>
            <a:ext cx="12192000" cy="5779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19D0DB-4594-4265-A858-7CFE312DF5C8}"/>
              </a:ext>
            </a:extLst>
          </p:cNvPr>
          <p:cNvSpPr txBox="1"/>
          <p:nvPr/>
        </p:nvSpPr>
        <p:spPr>
          <a:xfrm>
            <a:off x="573838" y="778447"/>
            <a:ext cx="1123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You must register in order to receive germplasm. Click the “New User” icon on top right corner of the page</a:t>
            </a:r>
          </a:p>
        </p:txBody>
      </p:sp>
    </p:spTree>
    <p:extLst>
      <p:ext uri="{BB962C8B-B14F-4D97-AF65-F5344CB8AC3E}">
        <p14:creationId xmlns:p14="http://schemas.microsoft.com/office/powerpoint/2010/main" val="263236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8F33D5-D607-4440-B414-15EBBAB4A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147"/>
            <a:ext cx="12192000" cy="5604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463F0-892C-4EC8-BB83-21FFBE194DEE}"/>
              </a:ext>
            </a:extLst>
          </p:cNvPr>
          <p:cNvSpPr txBox="1"/>
          <p:nvPr/>
        </p:nvSpPr>
        <p:spPr>
          <a:xfrm>
            <a:off x="0" y="132753"/>
            <a:ext cx="1148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Registration will begin with setting up your e-mail address and a password. On the following pages you will  add all your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contact information as well as the name of the requesting organization and type of organization you represent.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                Be sure to use a physical shipping address. </a:t>
            </a:r>
          </a:p>
        </p:txBody>
      </p:sp>
    </p:spTree>
    <p:extLst>
      <p:ext uri="{BB962C8B-B14F-4D97-AF65-F5344CB8AC3E}">
        <p14:creationId xmlns:p14="http://schemas.microsoft.com/office/powerpoint/2010/main" val="250881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151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Winterstein, Mike - ARS-SEA, Miami, FL</dc:creator>
  <cp:lastModifiedBy>Winterstein, Mike - REE-ARS</cp:lastModifiedBy>
  <cp:revision>12</cp:revision>
  <dcterms:created xsi:type="dcterms:W3CDTF">2022-05-12T15:30:08Z</dcterms:created>
  <dcterms:modified xsi:type="dcterms:W3CDTF">2023-07-12T14:53:26Z</dcterms:modified>
</cp:coreProperties>
</file>